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4" r:id="rId2"/>
    <p:sldId id="265" r:id="rId3"/>
    <p:sldId id="266" r:id="rId4"/>
    <p:sldId id="268" r:id="rId5"/>
    <p:sldId id="267" r:id="rId6"/>
    <p:sldId id="270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EDDC3D-8FC7-43E2-B33D-5ABF570B17AB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C86CDF-9EAC-4845-9D0A-6BF22FE455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6470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 группе «Дорожная грамота»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551837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 – игровой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проекта: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04.02.2019г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22.02.2019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воспитатель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Баженова О.В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второй младшей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родители.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853134" cy="285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38884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длинной извилистой дорожке»,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«Воробушки и автомобиль», «Поезд», «Машины»,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автомобили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макетом: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 дорогах города»,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«Гаражи и автомобили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по городу».</a:t>
            </a:r>
          </a:p>
        </p:txBody>
      </p:sp>
      <p:pic>
        <p:nvPicPr>
          <p:cNvPr id="6146" name="Picture 2" descr="C:\Users\ПИФ\Desktop\VxpmVIHYJh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ИФ\Desktop\kJwY1JktR3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73154"/>
            <a:ext cx="4562051" cy="24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дет.сад\2018-2019\y-9RFwVYlP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663" y="1628799"/>
            <a:ext cx="684876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Игровой центр по ПДД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3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498" y="548680"/>
            <a:ext cx="782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ровненькой дорожке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«Мы по улице шагаем»,  «Шоферы»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Раскраски, настольные игры по ПДД</a:t>
            </a:r>
          </a:p>
          <a:p>
            <a:endParaRPr lang="ru-RU" dirty="0"/>
          </a:p>
        </p:txBody>
      </p:sp>
      <p:pic>
        <p:nvPicPr>
          <p:cNvPr id="5122" name="Picture 2" descr="D:\ФОТО\дет.сад\2018-2019\NzatiqJhC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159" y="3854202"/>
            <a:ext cx="3883330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дет.сад\2018-2019\YbUs_dDIFn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89" y="869703"/>
            <a:ext cx="3419872" cy="27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дет.сад\2018-2019\dD748Qjns4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3854202"/>
            <a:ext cx="4020871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0382" y="18864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 деятельность: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«Автомобиль», «Светофор»;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ИФ\Desktop\I88wRjmrH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780172"/>
            <a:ext cx="4716016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ФОТО\дет.сад\2016\DSC01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3676073"/>
            <a:ext cx="4226278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ИФ\Desktop\CdSGeUasuz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2" t="2775" b="373"/>
          <a:stretch/>
        </p:blipFill>
        <p:spPr bwMode="auto">
          <a:xfrm>
            <a:off x="5098473" y="3676073"/>
            <a:ext cx="4045527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4112" y="980728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и приемной; выставка детских работ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города; макет транспортного светофора, дидактические игры по теме, подборка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худ.литературы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ПДД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развлечение с компьютерной презентацией «Наш друг светофор»,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на лучший уголок по ПДД..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43583"/>
            <a:ext cx="4875254" cy="365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12845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 проекта:   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данного  проекта  позволила  сформировать  у  детей необходимые  представления  и  навыки  безопасного  поведения  на  улицах  и дорогах.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Обогащен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 по лексическим темам: «Безопасность дорожного движения»,   « Транспорт в городе», « Профессии на транспорте».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 о различных видах транспорта, о правилах дорожного движения и дорожных знаках.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 макеты дорожных знаков для самостоятельных игр, атрибуты для сюжетно-ролевых игр.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 компетентность родителей в вопросах касающихся правил дорожного движения и безопасного поведения ребёнка на улицах города.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93397">
            <a:off x="1214658" y="2509308"/>
            <a:ext cx="749808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3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79645"/>
            <a:ext cx="784887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просто жизненная необходимость обучения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правилам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несомненна. Ребёнку дошкольного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понять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 опасность, которую представляет автомобиль. Зачастую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виновниками дорожно-транспортных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 являются сами дети, которые играют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дорог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переходят улицу в неположенных местах. Легко ли научить ребенка вести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дороге? На первый взгляд легко. Надо только познакомить его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требованиями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ПДД и никаких проблем. На самом деле очень трудно. Ведь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на глазах своих детей нарушают эти правила,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задумываются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ставят перед ребенком неразрешимую задачу: как правильно?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как делают? Известно, что привычки, закрепленные в детстве, остаются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 Поэтому с самого раннего возраста необходимо учить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безопасному поведению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улицах, дорогах, в транспорте и правилам дорожного движения.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и родители, и дошкольные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4932080" cy="222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развивать у детей умения и навыки безопасного поведения в окружающей дорожно-транспортной среде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Познакомить детей младшего дошкольного возраста с правилами дорожного движения, со светофором. Учить понимать значение световых сигналов светофора. Формировать начальные навыки безопасного поведения на дороге и на улице.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Активировать слуховые и зрительные анализаторы, развивать у детей речь, воображение и мышление. Закрепить названия цветов (желтый, зеленый, красный). 3. Приучать детей выполнять правила, действовать в коллективе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Активизировать словарь: светофор, зеленый (красный, желтый) цвет, руль, безопасность, дорога, транспорт, тротуар, проезжая часть, обочина, пешеходный переход,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перекрёсток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8172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транспортных  происшествиях и способах поведения в 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мышления детей через решение проблемных ситуаций, просмотр и обсуждение познавательных книг, иллюстраций на проблемную тематику, моделирование ситуаций  безопасного поведения на улице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«Коммуникация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свободного общения, связной речи в процессе освоения  основ дорожной безопасности через беседы, рассказывание, отгадывание загадок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«Социализация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детей к самооценке и оценке действий и поведения окружающих, развитие нравственных и волевых качеств через создание игровых ситуаций, сюжетно-ролевых игр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художественной литературы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и обсуждение художественных произведений, отгадывание загадок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ценностных представлений о здоровье и здоровом образе жизни через организацию наблюдений, бесед, игр, чтение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«Художественное творчество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образного представления, наблюдательности, способности замечать характерные особенности предметов или объектов и передавать их через различные виды продуктивной деятельности (рисование, аппликацию, конструирование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2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 результаты: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сформированы навыки безопасного поведения на улице.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-Дети проявляют эмоциональную отзывчивость по отношению к другим людям.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-Ребёнок из пассивного объекта превратится в активного субъекта собственного здоровья и безопасности.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25317"/>
            <a:ext cx="3744416" cy="35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8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проекта:</a:t>
            </a:r>
          </a:p>
          <a:p>
            <a:endParaRPr lang="ru-RU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литературой по теме.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задач, определение методов исследования, выбор оборудования и материалов, составление перспективного плана работы с детьми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152338"/>
            <a:ext cx="3851920" cy="47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74345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консультация «Дети на дорогах», «Легко ли научить ребенка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на дороге»;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папка – передвижка «Обучение детей ПДД», «Формирование 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навыков поведения на улице»;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беседа «Начните с себя!»;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«Формирование у детей специальных навыков»,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детей правилам безопасного поведения в процессе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пешего движения, в автомобиле»</a:t>
            </a:r>
          </a:p>
        </p:txBody>
      </p:sp>
      <p:pic>
        <p:nvPicPr>
          <p:cNvPr id="1026" name="Picture 2" descr="C:\Users\ПИФ\Desktop\Сним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65618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ИФ\Desktop\QO0NyRmlTk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233"/>
          <a:stretch/>
        </p:blipFill>
        <p:spPr bwMode="auto">
          <a:xfrm>
            <a:off x="5292080" y="2924944"/>
            <a:ext cx="345638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«Дорога», «Водители и пешеходы».</a:t>
            </a:r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   </a:t>
            </a:r>
            <a:r>
              <a:rPr lang="ru-RU" sz="2000" b="1" dirty="0" smtClean="0"/>
              <a:t>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Четвертый лишний», «Найди пару»,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Светофорчик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764" y="3212976"/>
            <a:ext cx="36703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ИФ\Desktop\S_PBt4IDg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563887" cy="243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8864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транспортом, иллюстрации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транспортных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альбомы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друг-светофор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«Как правильно переходить улицу», «Страна дорожных знаков»;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стихотворений, загадывание загадок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«ПДД»;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  <a:p>
            <a:endParaRPr lang="ru-RU" dirty="0"/>
          </a:p>
        </p:txBody>
      </p:sp>
      <p:pic>
        <p:nvPicPr>
          <p:cNvPr id="3074" name="Picture 2" descr="D:\ФОТО\дет.сад\2018-2019\WopDMpcolE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60440" cy="27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\дет.сад\2018-2019\kFQFzByQOK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635896" cy="27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401</TotalTime>
  <Words>943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деятельность</vt:lpstr>
      <vt:lpstr>Презентация PowerPoint</vt:lpstr>
      <vt:lpstr>Презентация PowerPoint</vt:lpstr>
      <vt:lpstr>Игровой центр по ПДД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«Солнышко  Нетрадиционные формы работы с детьми и родителями в ДОУ по ПДД</dc:title>
  <dc:creator>ПИФ</dc:creator>
  <cp:lastModifiedBy>ПИФ</cp:lastModifiedBy>
  <cp:revision>35</cp:revision>
  <dcterms:created xsi:type="dcterms:W3CDTF">2019-02-05T06:39:28Z</dcterms:created>
  <dcterms:modified xsi:type="dcterms:W3CDTF">2019-02-27T06:36:00Z</dcterms:modified>
</cp:coreProperties>
</file>